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rimson Text" panose="020B0604020202020204" charset="0"/>
      <p:regular r:id="rId21"/>
      <p:bold r:id="rId22"/>
      <p:italic r:id="rId23"/>
      <p:boldItalic r:id="rId24"/>
    </p:embeddedFont>
    <p:embeddedFont>
      <p:font typeface="Lato" panose="020F0502020204030203" pitchFamily="34" charset="0"/>
      <p:regular r:id="rId25"/>
    </p:embeddedFont>
    <p:embeddedFont>
      <p:font typeface="Mako" panose="020B0604020202020204" charset="0"/>
      <p:regular r:id="rId26"/>
    </p:embeddedFont>
    <p:embeddedFont>
      <p:font typeface="Merriweather Light" panose="00000400000000000000" pitchFamily="2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Montserrat Medium" panose="00000600000000000000" pitchFamily="2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Open Sans SemiBold" panose="020F0502020204030204" pitchFamily="34" charset="0"/>
      <p:regular r:id="rId43"/>
      <p:bold r:id="rId44"/>
      <p:italic r:id="rId45"/>
      <p:boldItalic r:id="rId46"/>
    </p:embeddedFont>
    <p:embeddedFont>
      <p:font typeface="Russo One" panose="020B0604020202020204" charset="0"/>
      <p:regular r:id="rId47"/>
    </p:embeddedFont>
    <p:embeddedFont>
      <p:font typeface="Vidaloka" panose="020B060402020202020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78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3a1a1dd94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3a1a1dd94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3a1a1dd9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3a1a1dd9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cd8a80d6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cd8a80d6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3a1a1dd94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3a1a1dd94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3c123125c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3c123125c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3c123125c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3c123125c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3c123125c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3c123125c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3c123125c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23c123125c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3b9ceba34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3b9ceba34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68030e57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68030e57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68030e577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68030e577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3b9ceba34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3b9ceba34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68030e577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68030e577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cc7554a049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cc7554a049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3a1a1dd94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3a1a1dd94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3a1a1dd94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3a1a1dd94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3a1a1dd94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3a1a1dd94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257975" y="-72550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6467450" y="3935375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345363"/>
            <a:ext cx="7717500" cy="16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1514325" y="3188648"/>
            <a:ext cx="6120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68" name="Google Shape;68;p1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1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1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1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58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5001000" y="194292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"/>
          </p:nvPr>
        </p:nvSpPr>
        <p:spPr>
          <a:xfrm>
            <a:off x="5001000" y="2255100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1655200" y="194292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1655200" y="2255100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001000" y="37239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001000" y="403612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7"/>
          </p:nvPr>
        </p:nvSpPr>
        <p:spPr>
          <a:xfrm>
            <a:off x="1655200" y="37239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1655250" y="403612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 hasCustomPrompt="1"/>
          </p:nvPr>
        </p:nvSpPr>
        <p:spPr>
          <a:xfrm>
            <a:off x="2378650" y="130358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13" hasCustomPrompt="1"/>
          </p:nvPr>
        </p:nvSpPr>
        <p:spPr>
          <a:xfrm>
            <a:off x="5724450" y="130358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 hasCustomPrompt="1"/>
          </p:nvPr>
        </p:nvSpPr>
        <p:spPr>
          <a:xfrm>
            <a:off x="2378700" y="308273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5" hasCustomPrompt="1"/>
          </p:nvPr>
        </p:nvSpPr>
        <p:spPr>
          <a:xfrm>
            <a:off x="5724450" y="308273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87" name="Google Shape;87;p1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720000" y="1677218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" hasCustomPrompt="1"/>
          </p:nvPr>
        </p:nvSpPr>
        <p:spPr>
          <a:xfrm>
            <a:off x="14826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720000" y="2081199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3"/>
          </p:nvPr>
        </p:nvSpPr>
        <p:spPr>
          <a:xfrm>
            <a:off x="3403800" y="1677218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4" hasCustomPrompt="1"/>
          </p:nvPr>
        </p:nvSpPr>
        <p:spPr>
          <a:xfrm>
            <a:off x="41664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5"/>
          </p:nvPr>
        </p:nvSpPr>
        <p:spPr>
          <a:xfrm>
            <a:off x="3403800" y="2081208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6"/>
          </p:nvPr>
        </p:nvSpPr>
        <p:spPr>
          <a:xfrm>
            <a:off x="6087600" y="1677218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 idx="7" hasCustomPrompt="1"/>
          </p:nvPr>
        </p:nvSpPr>
        <p:spPr>
          <a:xfrm>
            <a:off x="68502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6087600" y="2081208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9"/>
          </p:nvPr>
        </p:nvSpPr>
        <p:spPr>
          <a:xfrm>
            <a:off x="720000" y="3313579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13" hasCustomPrompt="1"/>
          </p:nvPr>
        </p:nvSpPr>
        <p:spPr>
          <a:xfrm>
            <a:off x="14826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4"/>
          </p:nvPr>
        </p:nvSpPr>
        <p:spPr>
          <a:xfrm>
            <a:off x="720000" y="370586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5"/>
          </p:nvPr>
        </p:nvSpPr>
        <p:spPr>
          <a:xfrm>
            <a:off x="3403800" y="3313579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16" hasCustomPrompt="1"/>
          </p:nvPr>
        </p:nvSpPr>
        <p:spPr>
          <a:xfrm>
            <a:off x="41664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7"/>
          </p:nvPr>
        </p:nvSpPr>
        <p:spPr>
          <a:xfrm>
            <a:off x="3403800" y="370586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 idx="18"/>
          </p:nvPr>
        </p:nvSpPr>
        <p:spPr>
          <a:xfrm>
            <a:off x="6087600" y="3313579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title" idx="19" hasCustomPrompt="1"/>
          </p:nvPr>
        </p:nvSpPr>
        <p:spPr>
          <a:xfrm>
            <a:off x="68502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20"/>
          </p:nvPr>
        </p:nvSpPr>
        <p:spPr>
          <a:xfrm>
            <a:off x="6087600" y="370586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title" idx="21"/>
          </p:nvPr>
        </p:nvSpPr>
        <p:spPr>
          <a:xfrm>
            <a:off x="2332400" y="445025"/>
            <a:ext cx="447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09" name="Google Shape;109;p1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111;p1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2410500" y="2808253"/>
            <a:ext cx="4323000" cy="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1"/>
          </p:nvPr>
        </p:nvSpPr>
        <p:spPr>
          <a:xfrm>
            <a:off x="1842900" y="1661963"/>
            <a:ext cx="54582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6" name="Google Shape;116;p1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1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699900" y="2821263"/>
            <a:ext cx="4323000" cy="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1"/>
          </p:nvPr>
        </p:nvSpPr>
        <p:spPr>
          <a:xfrm>
            <a:off x="699900" y="1675902"/>
            <a:ext cx="54582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1" name="Google Shape;121;p1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" name="Google Shape;123;p16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" name="Google Shape;124;p16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subTitle" idx="1"/>
          </p:nvPr>
        </p:nvSpPr>
        <p:spPr>
          <a:xfrm>
            <a:off x="2648400" y="1682000"/>
            <a:ext cx="3847200" cy="23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1732050" y="445025"/>
            <a:ext cx="5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28" name="Google Shape;128;p1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1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1994850" y="1482825"/>
            <a:ext cx="5154300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1"/>
          </p:nvPr>
        </p:nvSpPr>
        <p:spPr>
          <a:xfrm>
            <a:off x="2299500" y="2972150"/>
            <a:ext cx="45450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135" name="Google Shape;135;p1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4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3742850" y="1549875"/>
            <a:ext cx="4545000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1"/>
          </p:nvPr>
        </p:nvSpPr>
        <p:spPr>
          <a:xfrm>
            <a:off x="3742850" y="3039213"/>
            <a:ext cx="45450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140" name="Google Shape;140;p1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" name="Google Shape;141;p1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19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" name="Google Shape;143;p19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19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" name="Google Shape;145;p19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5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1677925" y="2511803"/>
            <a:ext cx="3714900" cy="80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title" idx="2" hasCustomPrompt="1"/>
          </p:nvPr>
        </p:nvSpPr>
        <p:spPr>
          <a:xfrm>
            <a:off x="3741925" y="1484693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831625" y="3244000"/>
            <a:ext cx="45612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0" name="Google Shape;150;p20"/>
          <p:cNvCxnSpPr/>
          <p:nvPr/>
        </p:nvCxnSpPr>
        <p:spPr>
          <a:xfrm rot="10800000">
            <a:off x="-30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" name="Google Shape;151;p20"/>
          <p:cNvCxnSpPr/>
          <p:nvPr/>
        </p:nvCxnSpPr>
        <p:spPr>
          <a:xfrm rot="10800000">
            <a:off x="-30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" name="Google Shape;152;p20"/>
          <p:cNvCxnSpPr/>
          <p:nvPr/>
        </p:nvCxnSpPr>
        <p:spPr>
          <a:xfrm>
            <a:off x="-112875" y="3979775"/>
            <a:ext cx="1378500" cy="1236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" name="Google Shape;153;p20"/>
          <p:cNvCxnSpPr/>
          <p:nvPr/>
        </p:nvCxnSpPr>
        <p:spPr>
          <a:xfrm>
            <a:off x="7908725" y="-88700"/>
            <a:ext cx="1418700" cy="1064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714550" y="2366272"/>
            <a:ext cx="3714900" cy="8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746550" y="1339163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291400" y="3076675"/>
            <a:ext cx="45612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 flipH="1">
            <a:off x="7948925" y="3979775"/>
            <a:ext cx="1378500" cy="1236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 flipH="1">
            <a:off x="-112875" y="-88700"/>
            <a:ext cx="1418700" cy="1064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56" name="Google Shape;156;p2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2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158;p21"/>
          <p:cNvCxnSpPr/>
          <p:nvPr/>
        </p:nvCxnSpPr>
        <p:spPr>
          <a:xfrm>
            <a:off x="7207350" y="-153175"/>
            <a:ext cx="2120400" cy="1273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6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Google Shape;160;p2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2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" name="Google Shape;162;p22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3" name="Google Shape;163;p22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22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5" name="Google Shape;165;p22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7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1877475" y="445025"/>
            <a:ext cx="538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subTitle" idx="1"/>
          </p:nvPr>
        </p:nvSpPr>
        <p:spPr>
          <a:xfrm>
            <a:off x="3226708" y="1405390"/>
            <a:ext cx="2486100" cy="4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subTitle" idx="2"/>
          </p:nvPr>
        </p:nvSpPr>
        <p:spPr>
          <a:xfrm>
            <a:off x="3226708" y="180641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subTitle" idx="3"/>
          </p:nvPr>
        </p:nvSpPr>
        <p:spPr>
          <a:xfrm>
            <a:off x="719108" y="1405390"/>
            <a:ext cx="2486100" cy="4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4"/>
          </p:nvPr>
        </p:nvSpPr>
        <p:spPr>
          <a:xfrm>
            <a:off x="719108" y="180641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5"/>
          </p:nvPr>
        </p:nvSpPr>
        <p:spPr>
          <a:xfrm>
            <a:off x="3226708" y="3171118"/>
            <a:ext cx="24861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6"/>
          </p:nvPr>
        </p:nvSpPr>
        <p:spPr>
          <a:xfrm>
            <a:off x="3226708" y="356548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7"/>
          </p:nvPr>
        </p:nvSpPr>
        <p:spPr>
          <a:xfrm>
            <a:off x="719108" y="3171118"/>
            <a:ext cx="24861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8"/>
          </p:nvPr>
        </p:nvSpPr>
        <p:spPr>
          <a:xfrm>
            <a:off x="719158" y="356548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7" name="Google Shape;177;p2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" name="Google Shape;178;p2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Google Shape;180;p2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" name="Google Shape;181;p2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" name="Google Shape;182;p2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2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" name="Google Shape;184;p24"/>
          <p:cNvSpPr txBox="1">
            <a:spLocks noGrp="1"/>
          </p:cNvSpPr>
          <p:nvPr>
            <p:ph type="body" idx="1"/>
          </p:nvPr>
        </p:nvSpPr>
        <p:spPr>
          <a:xfrm>
            <a:off x="5547900" y="3007750"/>
            <a:ext cx="2883000" cy="15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00">
                <a:latin typeface="Vidaloka"/>
                <a:ea typeface="Vidaloka"/>
                <a:cs typeface="Vidaloka"/>
                <a:sym typeface="Vidaloka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00">
                <a:latin typeface="Vidaloka"/>
                <a:ea typeface="Vidaloka"/>
                <a:cs typeface="Vidaloka"/>
                <a:sym typeface="Vidaloka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CUSTOM_19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 hasCustomPrompt="1"/>
          </p:nvPr>
        </p:nvSpPr>
        <p:spPr>
          <a:xfrm>
            <a:off x="713225" y="1345375"/>
            <a:ext cx="6120300" cy="16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7" name="Google Shape;187;p25"/>
          <p:cNvSpPr txBox="1">
            <a:spLocks noGrp="1"/>
          </p:cNvSpPr>
          <p:nvPr>
            <p:ph type="subTitle" idx="1"/>
          </p:nvPr>
        </p:nvSpPr>
        <p:spPr>
          <a:xfrm>
            <a:off x="713225" y="3188648"/>
            <a:ext cx="6120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88" name="Google Shape;188;p2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2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25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25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>
            <a:spLocks noGrp="1"/>
          </p:cNvSpPr>
          <p:nvPr>
            <p:ph type="title"/>
          </p:nvPr>
        </p:nvSpPr>
        <p:spPr>
          <a:xfrm>
            <a:off x="4956100" y="2467375"/>
            <a:ext cx="2475300" cy="64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title" idx="2" hasCustomPrompt="1"/>
          </p:nvPr>
        </p:nvSpPr>
        <p:spPr>
          <a:xfrm>
            <a:off x="4956100" y="1402325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95" name="Google Shape;195;p26"/>
          <p:cNvSpPr txBox="1">
            <a:spLocks noGrp="1"/>
          </p:cNvSpPr>
          <p:nvPr>
            <p:ph type="subTitle" idx="1"/>
          </p:nvPr>
        </p:nvSpPr>
        <p:spPr>
          <a:xfrm>
            <a:off x="4956100" y="3116275"/>
            <a:ext cx="2475300" cy="6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96" name="Google Shape;196;p2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2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8" name="Google Shape;198;p26"/>
          <p:cNvCxnSpPr/>
          <p:nvPr/>
        </p:nvCxnSpPr>
        <p:spPr>
          <a:xfrm>
            <a:off x="-209600" y="2402450"/>
            <a:ext cx="3144300" cy="2789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20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>
            <a:spLocks noGrp="1"/>
          </p:cNvSpPr>
          <p:nvPr>
            <p:ph type="title"/>
          </p:nvPr>
        </p:nvSpPr>
        <p:spPr>
          <a:xfrm>
            <a:off x="4373850" y="944250"/>
            <a:ext cx="2475300" cy="64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1" name="Google Shape;201;p27"/>
          <p:cNvSpPr txBox="1">
            <a:spLocks noGrp="1"/>
          </p:cNvSpPr>
          <p:nvPr>
            <p:ph type="title" idx="2" hasCustomPrompt="1"/>
          </p:nvPr>
        </p:nvSpPr>
        <p:spPr>
          <a:xfrm>
            <a:off x="2294850" y="1096650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202" name="Google Shape;202;p27"/>
          <p:cNvSpPr txBox="1">
            <a:spLocks noGrp="1"/>
          </p:cNvSpPr>
          <p:nvPr>
            <p:ph type="subTitle" idx="1"/>
          </p:nvPr>
        </p:nvSpPr>
        <p:spPr>
          <a:xfrm>
            <a:off x="4373850" y="1593150"/>
            <a:ext cx="2475300" cy="6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03" name="Google Shape;203;p2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2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5" name="Google Shape;205;p2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2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7" name="Google Shape;207;p27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" name="Google Shape;208;p27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>
            <a:spLocks noGrp="1"/>
          </p:cNvSpPr>
          <p:nvPr>
            <p:ph type="title"/>
          </p:nvPr>
        </p:nvSpPr>
        <p:spPr>
          <a:xfrm>
            <a:off x="1043725" y="922567"/>
            <a:ext cx="3123000" cy="22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subTitle" idx="1"/>
          </p:nvPr>
        </p:nvSpPr>
        <p:spPr>
          <a:xfrm>
            <a:off x="1043725" y="3360938"/>
            <a:ext cx="3013500" cy="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12" name="Google Shape;212;p2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2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" name="Google Shape;214;p28"/>
          <p:cNvCxnSpPr/>
          <p:nvPr/>
        </p:nvCxnSpPr>
        <p:spPr>
          <a:xfrm>
            <a:off x="5322650" y="-80625"/>
            <a:ext cx="4005000" cy="2007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>
            <a:spLocks noGrp="1"/>
          </p:cNvSpPr>
          <p:nvPr>
            <p:ph type="title"/>
          </p:nvPr>
        </p:nvSpPr>
        <p:spPr>
          <a:xfrm>
            <a:off x="5310925" y="962565"/>
            <a:ext cx="3123000" cy="22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1"/>
          </p:nvPr>
        </p:nvSpPr>
        <p:spPr>
          <a:xfrm>
            <a:off x="5310925" y="3400935"/>
            <a:ext cx="3013500" cy="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18" name="Google Shape;218;p2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" name="Google Shape;219;p2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29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" name="Google Shape;221;p29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" name="Google Shape;222;p29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3" name="Google Shape;223;p29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>
            <a:spLocks noGrp="1"/>
          </p:cNvSpPr>
          <p:nvPr>
            <p:ph type="subTitle" idx="1"/>
          </p:nvPr>
        </p:nvSpPr>
        <p:spPr>
          <a:xfrm>
            <a:off x="3509000" y="25320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subTitle" idx="2"/>
          </p:nvPr>
        </p:nvSpPr>
        <p:spPr>
          <a:xfrm>
            <a:off x="3509025" y="2948247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 txBox="1">
            <a:spLocks noGrp="1"/>
          </p:cNvSpPr>
          <p:nvPr>
            <p:ph type="subTitle" idx="3"/>
          </p:nvPr>
        </p:nvSpPr>
        <p:spPr>
          <a:xfrm>
            <a:off x="953025" y="25320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4"/>
          </p:nvPr>
        </p:nvSpPr>
        <p:spPr>
          <a:xfrm>
            <a:off x="953125" y="2948247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subTitle" idx="5"/>
          </p:nvPr>
        </p:nvSpPr>
        <p:spPr>
          <a:xfrm>
            <a:off x="6064875" y="25320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6"/>
          </p:nvPr>
        </p:nvSpPr>
        <p:spPr>
          <a:xfrm>
            <a:off x="6064875" y="2948247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665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232" name="Google Shape;232;p3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3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13250" y="1272925"/>
            <a:ext cx="7717500" cy="32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>
            <a:endParaRPr/>
          </a:p>
        </p:txBody>
      </p:sp>
      <p:cxnSp>
        <p:nvCxnSpPr>
          <p:cNvPr id="26" name="Google Shape;26;p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4"/>
          <p:cNvCxnSpPr/>
          <p:nvPr/>
        </p:nvCxnSpPr>
        <p:spPr>
          <a:xfrm>
            <a:off x="6884900" y="-113600"/>
            <a:ext cx="2565600" cy="1306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2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>
            <a:spLocks noGrp="1"/>
          </p:cNvSpPr>
          <p:nvPr>
            <p:ph type="subTitle" idx="1"/>
          </p:nvPr>
        </p:nvSpPr>
        <p:spPr>
          <a:xfrm>
            <a:off x="3509000" y="16938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 txBox="1">
            <a:spLocks noGrp="1"/>
          </p:cNvSpPr>
          <p:nvPr>
            <p:ph type="subTitle" idx="2"/>
          </p:nvPr>
        </p:nvSpPr>
        <p:spPr>
          <a:xfrm>
            <a:off x="3509025" y="2110049"/>
            <a:ext cx="21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1"/>
          <p:cNvSpPr txBox="1">
            <a:spLocks noGrp="1"/>
          </p:cNvSpPr>
          <p:nvPr>
            <p:ph type="subTitle" idx="3"/>
          </p:nvPr>
        </p:nvSpPr>
        <p:spPr>
          <a:xfrm>
            <a:off x="953025" y="16938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38" name="Google Shape;238;p31"/>
          <p:cNvSpPr txBox="1">
            <a:spLocks noGrp="1"/>
          </p:cNvSpPr>
          <p:nvPr>
            <p:ph type="subTitle" idx="4"/>
          </p:nvPr>
        </p:nvSpPr>
        <p:spPr>
          <a:xfrm>
            <a:off x="953125" y="2110049"/>
            <a:ext cx="21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1"/>
          <p:cNvSpPr txBox="1">
            <a:spLocks noGrp="1"/>
          </p:cNvSpPr>
          <p:nvPr>
            <p:ph type="subTitle" idx="5"/>
          </p:nvPr>
        </p:nvSpPr>
        <p:spPr>
          <a:xfrm>
            <a:off x="6064875" y="16938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6"/>
          </p:nvPr>
        </p:nvSpPr>
        <p:spPr>
          <a:xfrm>
            <a:off x="6064875" y="2110049"/>
            <a:ext cx="21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1244250" y="445025"/>
            <a:ext cx="665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242" name="Google Shape;242;p31"/>
          <p:cNvSpPr txBox="1">
            <a:spLocks noGrp="1"/>
          </p:cNvSpPr>
          <p:nvPr>
            <p:ph type="subTitle" idx="7"/>
          </p:nvPr>
        </p:nvSpPr>
        <p:spPr>
          <a:xfrm>
            <a:off x="3509000" y="33987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43" name="Google Shape;243;p31"/>
          <p:cNvSpPr txBox="1">
            <a:spLocks noGrp="1"/>
          </p:cNvSpPr>
          <p:nvPr>
            <p:ph type="subTitle" idx="8"/>
          </p:nvPr>
        </p:nvSpPr>
        <p:spPr>
          <a:xfrm>
            <a:off x="3509025" y="3814949"/>
            <a:ext cx="21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1"/>
          <p:cNvSpPr txBox="1">
            <a:spLocks noGrp="1"/>
          </p:cNvSpPr>
          <p:nvPr>
            <p:ph type="subTitle" idx="9"/>
          </p:nvPr>
        </p:nvSpPr>
        <p:spPr>
          <a:xfrm>
            <a:off x="953025" y="33987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45" name="Google Shape;245;p31"/>
          <p:cNvSpPr txBox="1">
            <a:spLocks noGrp="1"/>
          </p:cNvSpPr>
          <p:nvPr>
            <p:ph type="subTitle" idx="13"/>
          </p:nvPr>
        </p:nvSpPr>
        <p:spPr>
          <a:xfrm>
            <a:off x="953125" y="3814949"/>
            <a:ext cx="21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1"/>
          <p:cNvSpPr txBox="1">
            <a:spLocks noGrp="1"/>
          </p:cNvSpPr>
          <p:nvPr>
            <p:ph type="subTitle" idx="14"/>
          </p:nvPr>
        </p:nvSpPr>
        <p:spPr>
          <a:xfrm>
            <a:off x="6064875" y="33987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47" name="Google Shape;247;p31"/>
          <p:cNvSpPr txBox="1">
            <a:spLocks noGrp="1"/>
          </p:cNvSpPr>
          <p:nvPr>
            <p:ph type="subTitle" idx="15"/>
          </p:nvPr>
        </p:nvSpPr>
        <p:spPr>
          <a:xfrm>
            <a:off x="6064875" y="3814949"/>
            <a:ext cx="21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8" name="Google Shape;248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3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3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 -">
  <p:cSld name="CUSTOM_3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>
            <a:spLocks noGrp="1"/>
          </p:cNvSpPr>
          <p:nvPr>
            <p:ph type="subTitle" idx="1"/>
          </p:nvPr>
        </p:nvSpPr>
        <p:spPr>
          <a:xfrm>
            <a:off x="3414050" y="1714429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54" name="Google Shape;254;p32"/>
          <p:cNvSpPr txBox="1">
            <a:spLocks noGrp="1"/>
          </p:cNvSpPr>
          <p:nvPr>
            <p:ph type="subTitle" idx="2"/>
          </p:nvPr>
        </p:nvSpPr>
        <p:spPr>
          <a:xfrm>
            <a:off x="3564200" y="2124122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2"/>
          <p:cNvSpPr txBox="1">
            <a:spLocks noGrp="1"/>
          </p:cNvSpPr>
          <p:nvPr>
            <p:ph type="subTitle" idx="3"/>
          </p:nvPr>
        </p:nvSpPr>
        <p:spPr>
          <a:xfrm>
            <a:off x="705725" y="1714429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56" name="Google Shape;256;p32"/>
          <p:cNvSpPr txBox="1">
            <a:spLocks noGrp="1"/>
          </p:cNvSpPr>
          <p:nvPr>
            <p:ph type="subTitle" idx="4"/>
          </p:nvPr>
        </p:nvSpPr>
        <p:spPr>
          <a:xfrm>
            <a:off x="855875" y="2124122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2"/>
          <p:cNvSpPr txBox="1">
            <a:spLocks noGrp="1"/>
          </p:cNvSpPr>
          <p:nvPr>
            <p:ph type="subTitle" idx="5"/>
          </p:nvPr>
        </p:nvSpPr>
        <p:spPr>
          <a:xfrm>
            <a:off x="6122325" y="1714429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58" name="Google Shape;258;p32"/>
          <p:cNvSpPr txBox="1">
            <a:spLocks noGrp="1"/>
          </p:cNvSpPr>
          <p:nvPr>
            <p:ph type="subTitle" idx="6"/>
          </p:nvPr>
        </p:nvSpPr>
        <p:spPr>
          <a:xfrm>
            <a:off x="6272475" y="2124122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2"/>
          <p:cNvSpPr txBox="1">
            <a:spLocks noGrp="1"/>
          </p:cNvSpPr>
          <p:nvPr>
            <p:ph type="subTitle" idx="7"/>
          </p:nvPr>
        </p:nvSpPr>
        <p:spPr>
          <a:xfrm>
            <a:off x="3414050" y="3453326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60" name="Google Shape;260;p32"/>
          <p:cNvSpPr txBox="1">
            <a:spLocks noGrp="1"/>
          </p:cNvSpPr>
          <p:nvPr>
            <p:ph type="subTitle" idx="8"/>
          </p:nvPr>
        </p:nvSpPr>
        <p:spPr>
          <a:xfrm>
            <a:off x="3564200" y="3869536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2"/>
          <p:cNvSpPr txBox="1">
            <a:spLocks noGrp="1"/>
          </p:cNvSpPr>
          <p:nvPr>
            <p:ph type="subTitle" idx="9"/>
          </p:nvPr>
        </p:nvSpPr>
        <p:spPr>
          <a:xfrm>
            <a:off x="705725" y="3453326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62" name="Google Shape;262;p32"/>
          <p:cNvSpPr txBox="1">
            <a:spLocks noGrp="1"/>
          </p:cNvSpPr>
          <p:nvPr>
            <p:ph type="subTitle" idx="13"/>
          </p:nvPr>
        </p:nvSpPr>
        <p:spPr>
          <a:xfrm>
            <a:off x="855875" y="3869536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2"/>
          <p:cNvSpPr txBox="1">
            <a:spLocks noGrp="1"/>
          </p:cNvSpPr>
          <p:nvPr>
            <p:ph type="subTitle" idx="14"/>
          </p:nvPr>
        </p:nvSpPr>
        <p:spPr>
          <a:xfrm>
            <a:off x="6122325" y="3453326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64" name="Google Shape;264;p32"/>
          <p:cNvSpPr txBox="1">
            <a:spLocks noGrp="1"/>
          </p:cNvSpPr>
          <p:nvPr>
            <p:ph type="subTitle" idx="15"/>
          </p:nvPr>
        </p:nvSpPr>
        <p:spPr>
          <a:xfrm>
            <a:off x="6272475" y="3869536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608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266" name="Google Shape;266;p3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33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>
            <a:spLocks noGrp="1"/>
          </p:cNvSpPr>
          <p:nvPr>
            <p:ph type="subTitle" idx="1"/>
          </p:nvPr>
        </p:nvSpPr>
        <p:spPr>
          <a:xfrm>
            <a:off x="3414050" y="1714429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70" name="Google Shape;270;p33"/>
          <p:cNvSpPr txBox="1">
            <a:spLocks noGrp="1"/>
          </p:cNvSpPr>
          <p:nvPr>
            <p:ph type="subTitle" idx="2"/>
          </p:nvPr>
        </p:nvSpPr>
        <p:spPr>
          <a:xfrm>
            <a:off x="3564200" y="2124122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3"/>
          <p:cNvSpPr txBox="1">
            <a:spLocks noGrp="1"/>
          </p:cNvSpPr>
          <p:nvPr>
            <p:ph type="subTitle" idx="3"/>
          </p:nvPr>
        </p:nvSpPr>
        <p:spPr>
          <a:xfrm>
            <a:off x="705725" y="1714429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72" name="Google Shape;272;p33"/>
          <p:cNvSpPr txBox="1">
            <a:spLocks noGrp="1"/>
          </p:cNvSpPr>
          <p:nvPr>
            <p:ph type="subTitle" idx="4"/>
          </p:nvPr>
        </p:nvSpPr>
        <p:spPr>
          <a:xfrm>
            <a:off x="855875" y="2124122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33"/>
          <p:cNvSpPr txBox="1">
            <a:spLocks noGrp="1"/>
          </p:cNvSpPr>
          <p:nvPr>
            <p:ph type="subTitle" idx="5"/>
          </p:nvPr>
        </p:nvSpPr>
        <p:spPr>
          <a:xfrm>
            <a:off x="6122325" y="1714429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74" name="Google Shape;274;p33"/>
          <p:cNvSpPr txBox="1">
            <a:spLocks noGrp="1"/>
          </p:cNvSpPr>
          <p:nvPr>
            <p:ph type="subTitle" idx="6"/>
          </p:nvPr>
        </p:nvSpPr>
        <p:spPr>
          <a:xfrm>
            <a:off x="6272475" y="2124122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33"/>
          <p:cNvSpPr txBox="1">
            <a:spLocks noGrp="1"/>
          </p:cNvSpPr>
          <p:nvPr>
            <p:ph type="subTitle" idx="7"/>
          </p:nvPr>
        </p:nvSpPr>
        <p:spPr>
          <a:xfrm>
            <a:off x="2059863" y="3148526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76" name="Google Shape;276;p33"/>
          <p:cNvSpPr txBox="1">
            <a:spLocks noGrp="1"/>
          </p:cNvSpPr>
          <p:nvPr>
            <p:ph type="subTitle" idx="8"/>
          </p:nvPr>
        </p:nvSpPr>
        <p:spPr>
          <a:xfrm>
            <a:off x="2210013" y="3564736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3"/>
          <p:cNvSpPr txBox="1">
            <a:spLocks noGrp="1"/>
          </p:cNvSpPr>
          <p:nvPr>
            <p:ph type="subTitle" idx="9"/>
          </p:nvPr>
        </p:nvSpPr>
        <p:spPr>
          <a:xfrm>
            <a:off x="4768138" y="3148526"/>
            <a:ext cx="23160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78" name="Google Shape;278;p33"/>
          <p:cNvSpPr txBox="1">
            <a:spLocks noGrp="1"/>
          </p:cNvSpPr>
          <p:nvPr>
            <p:ph type="subTitle" idx="13"/>
          </p:nvPr>
        </p:nvSpPr>
        <p:spPr>
          <a:xfrm>
            <a:off x="4918288" y="3564736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3"/>
          <p:cNvSpPr txBox="1">
            <a:spLocks noGrp="1"/>
          </p:cNvSpPr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280" name="Google Shape;280;p3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1" name="Google Shape;281;p3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33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33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4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 txBox="1">
            <a:spLocks noGrp="1"/>
          </p:cNvSpPr>
          <p:nvPr>
            <p:ph type="title"/>
          </p:nvPr>
        </p:nvSpPr>
        <p:spPr>
          <a:xfrm>
            <a:off x="716225" y="1073000"/>
            <a:ext cx="5640600" cy="28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286" name="Google Shape;286;p3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3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3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3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34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1" name="Google Shape;291;p34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35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 txBox="1">
            <a:spLocks noGrp="1"/>
          </p:cNvSpPr>
          <p:nvPr>
            <p:ph type="subTitle" idx="1"/>
          </p:nvPr>
        </p:nvSpPr>
        <p:spPr>
          <a:xfrm>
            <a:off x="4916850" y="1894200"/>
            <a:ext cx="23160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2"/>
          </p:nvPr>
        </p:nvSpPr>
        <p:spPr>
          <a:xfrm>
            <a:off x="5058900" y="2296473"/>
            <a:ext cx="20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5"/>
          <p:cNvSpPr txBox="1">
            <a:spLocks noGrp="1"/>
          </p:cNvSpPr>
          <p:nvPr>
            <p:ph type="subTitle" idx="3"/>
          </p:nvPr>
        </p:nvSpPr>
        <p:spPr>
          <a:xfrm>
            <a:off x="1911150" y="1894200"/>
            <a:ext cx="23160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96" name="Google Shape;296;p35"/>
          <p:cNvSpPr txBox="1">
            <a:spLocks noGrp="1"/>
          </p:cNvSpPr>
          <p:nvPr>
            <p:ph type="subTitle" idx="4"/>
          </p:nvPr>
        </p:nvSpPr>
        <p:spPr>
          <a:xfrm>
            <a:off x="2053300" y="2296473"/>
            <a:ext cx="20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35"/>
          <p:cNvSpPr txBox="1">
            <a:spLocks noGrp="1"/>
          </p:cNvSpPr>
          <p:nvPr>
            <p:ph type="subTitle" idx="5"/>
          </p:nvPr>
        </p:nvSpPr>
        <p:spPr>
          <a:xfrm>
            <a:off x="4916850" y="3528902"/>
            <a:ext cx="23160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98" name="Google Shape;298;p35"/>
          <p:cNvSpPr txBox="1">
            <a:spLocks noGrp="1"/>
          </p:cNvSpPr>
          <p:nvPr>
            <p:ph type="subTitle" idx="6"/>
          </p:nvPr>
        </p:nvSpPr>
        <p:spPr>
          <a:xfrm>
            <a:off x="5058900" y="3923733"/>
            <a:ext cx="20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35"/>
          <p:cNvSpPr txBox="1">
            <a:spLocks noGrp="1"/>
          </p:cNvSpPr>
          <p:nvPr>
            <p:ph type="subTitle" idx="7"/>
          </p:nvPr>
        </p:nvSpPr>
        <p:spPr>
          <a:xfrm>
            <a:off x="1911150" y="3528902"/>
            <a:ext cx="23160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00" name="Google Shape;300;p35"/>
          <p:cNvSpPr txBox="1">
            <a:spLocks noGrp="1"/>
          </p:cNvSpPr>
          <p:nvPr>
            <p:ph type="subTitle" idx="8"/>
          </p:nvPr>
        </p:nvSpPr>
        <p:spPr>
          <a:xfrm>
            <a:off x="2053200" y="3923733"/>
            <a:ext cx="20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3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648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302" name="Google Shape;302;p3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3" name="Google Shape;303;p3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6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>
            <a:spLocks noGrp="1"/>
          </p:cNvSpPr>
          <p:nvPr>
            <p:ph type="subTitle" idx="1"/>
          </p:nvPr>
        </p:nvSpPr>
        <p:spPr>
          <a:xfrm>
            <a:off x="3571925" y="2904446"/>
            <a:ext cx="2015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06" name="Google Shape;306;p36"/>
          <p:cNvSpPr txBox="1">
            <a:spLocks noGrp="1"/>
          </p:cNvSpPr>
          <p:nvPr>
            <p:ph type="subTitle" idx="2"/>
          </p:nvPr>
        </p:nvSpPr>
        <p:spPr>
          <a:xfrm>
            <a:off x="3571925" y="3306722"/>
            <a:ext cx="20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6"/>
          <p:cNvSpPr txBox="1">
            <a:spLocks noGrp="1"/>
          </p:cNvSpPr>
          <p:nvPr>
            <p:ph type="subTitle" idx="3"/>
          </p:nvPr>
        </p:nvSpPr>
        <p:spPr>
          <a:xfrm>
            <a:off x="1088400" y="2904446"/>
            <a:ext cx="2015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08" name="Google Shape;308;p36"/>
          <p:cNvSpPr txBox="1">
            <a:spLocks noGrp="1"/>
          </p:cNvSpPr>
          <p:nvPr>
            <p:ph type="subTitle" idx="4"/>
          </p:nvPr>
        </p:nvSpPr>
        <p:spPr>
          <a:xfrm>
            <a:off x="1088400" y="3306722"/>
            <a:ext cx="20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6"/>
          <p:cNvSpPr txBox="1">
            <a:spLocks noGrp="1"/>
          </p:cNvSpPr>
          <p:nvPr>
            <p:ph type="subTitle" idx="5"/>
          </p:nvPr>
        </p:nvSpPr>
        <p:spPr>
          <a:xfrm>
            <a:off x="6055450" y="2904446"/>
            <a:ext cx="2015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10" name="Google Shape;310;p36"/>
          <p:cNvSpPr txBox="1">
            <a:spLocks noGrp="1"/>
          </p:cNvSpPr>
          <p:nvPr>
            <p:ph type="subTitle" idx="6"/>
          </p:nvPr>
        </p:nvSpPr>
        <p:spPr>
          <a:xfrm>
            <a:off x="6055450" y="3306722"/>
            <a:ext cx="20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51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312" name="Google Shape;312;p3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" name="Google Shape;313;p3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" name="Google Shape;314;p36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23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3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3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3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3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37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321;p37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2" name="Google Shape;322;p37"/>
          <p:cNvSpPr txBox="1">
            <a:spLocks noGrp="1"/>
          </p:cNvSpPr>
          <p:nvPr>
            <p:ph type="title"/>
          </p:nvPr>
        </p:nvSpPr>
        <p:spPr>
          <a:xfrm>
            <a:off x="2780100" y="445025"/>
            <a:ext cx="358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7"/>
          <p:cNvSpPr txBox="1">
            <a:spLocks noGrp="1"/>
          </p:cNvSpPr>
          <p:nvPr>
            <p:ph type="subTitle" idx="1"/>
          </p:nvPr>
        </p:nvSpPr>
        <p:spPr>
          <a:xfrm>
            <a:off x="5306650" y="1710190"/>
            <a:ext cx="2486100" cy="4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24" name="Google Shape;324;p37"/>
          <p:cNvSpPr txBox="1">
            <a:spLocks noGrp="1"/>
          </p:cNvSpPr>
          <p:nvPr>
            <p:ph type="subTitle" idx="2"/>
          </p:nvPr>
        </p:nvSpPr>
        <p:spPr>
          <a:xfrm>
            <a:off x="5306650" y="211121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7"/>
          <p:cNvSpPr txBox="1">
            <a:spLocks noGrp="1"/>
          </p:cNvSpPr>
          <p:nvPr>
            <p:ph type="subTitle" idx="3"/>
          </p:nvPr>
        </p:nvSpPr>
        <p:spPr>
          <a:xfrm>
            <a:off x="1351250" y="1710190"/>
            <a:ext cx="2486100" cy="4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26" name="Google Shape;326;p37"/>
          <p:cNvSpPr txBox="1">
            <a:spLocks noGrp="1"/>
          </p:cNvSpPr>
          <p:nvPr>
            <p:ph type="subTitle" idx="4"/>
          </p:nvPr>
        </p:nvSpPr>
        <p:spPr>
          <a:xfrm>
            <a:off x="1351250" y="211121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5"/>
          </p:nvPr>
        </p:nvSpPr>
        <p:spPr>
          <a:xfrm>
            <a:off x="5306650" y="3552118"/>
            <a:ext cx="24861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28" name="Google Shape;328;p37"/>
          <p:cNvSpPr txBox="1">
            <a:spLocks noGrp="1"/>
          </p:cNvSpPr>
          <p:nvPr>
            <p:ph type="subTitle" idx="6"/>
          </p:nvPr>
        </p:nvSpPr>
        <p:spPr>
          <a:xfrm>
            <a:off x="5306650" y="394648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37"/>
          <p:cNvSpPr txBox="1">
            <a:spLocks noGrp="1"/>
          </p:cNvSpPr>
          <p:nvPr>
            <p:ph type="subTitle" idx="7"/>
          </p:nvPr>
        </p:nvSpPr>
        <p:spPr>
          <a:xfrm>
            <a:off x="1351250" y="3552118"/>
            <a:ext cx="24861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0" name="Google Shape;330;p37"/>
          <p:cNvSpPr txBox="1">
            <a:spLocks noGrp="1"/>
          </p:cNvSpPr>
          <p:nvPr>
            <p:ph type="subTitle" idx="8"/>
          </p:nvPr>
        </p:nvSpPr>
        <p:spPr>
          <a:xfrm>
            <a:off x="1351300" y="3946487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title" idx="9" hasCustomPrompt="1"/>
          </p:nvPr>
        </p:nvSpPr>
        <p:spPr>
          <a:xfrm>
            <a:off x="1351250" y="1131425"/>
            <a:ext cx="2486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2" name="Google Shape;332;p37"/>
          <p:cNvSpPr txBox="1">
            <a:spLocks noGrp="1"/>
          </p:cNvSpPr>
          <p:nvPr>
            <p:ph type="title" idx="13" hasCustomPrompt="1"/>
          </p:nvPr>
        </p:nvSpPr>
        <p:spPr>
          <a:xfrm>
            <a:off x="5306650" y="1131425"/>
            <a:ext cx="2486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3" name="Google Shape;333;p37"/>
          <p:cNvSpPr txBox="1">
            <a:spLocks noGrp="1"/>
          </p:cNvSpPr>
          <p:nvPr>
            <p:ph type="title" idx="14" hasCustomPrompt="1"/>
          </p:nvPr>
        </p:nvSpPr>
        <p:spPr>
          <a:xfrm>
            <a:off x="1351300" y="2964563"/>
            <a:ext cx="2486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4" name="Google Shape;334;p37"/>
          <p:cNvSpPr txBox="1">
            <a:spLocks noGrp="1"/>
          </p:cNvSpPr>
          <p:nvPr>
            <p:ph type="title" idx="15" hasCustomPrompt="1"/>
          </p:nvPr>
        </p:nvSpPr>
        <p:spPr>
          <a:xfrm>
            <a:off x="5306650" y="2964563"/>
            <a:ext cx="2486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4_2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"/>
          <p:cNvSpPr txBox="1">
            <a:spLocks noGrp="1"/>
          </p:cNvSpPr>
          <p:nvPr>
            <p:ph type="subTitle" idx="1"/>
          </p:nvPr>
        </p:nvSpPr>
        <p:spPr>
          <a:xfrm>
            <a:off x="3718325" y="3294199"/>
            <a:ext cx="16428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37" name="Google Shape;337;p38"/>
          <p:cNvSpPr txBox="1">
            <a:spLocks noGrp="1"/>
          </p:cNvSpPr>
          <p:nvPr>
            <p:ph type="subTitle" idx="2"/>
          </p:nvPr>
        </p:nvSpPr>
        <p:spPr>
          <a:xfrm>
            <a:off x="3617675" y="3703897"/>
            <a:ext cx="18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38"/>
          <p:cNvSpPr txBox="1">
            <a:spLocks noGrp="1"/>
          </p:cNvSpPr>
          <p:nvPr>
            <p:ph type="subTitle" idx="3"/>
          </p:nvPr>
        </p:nvSpPr>
        <p:spPr>
          <a:xfrm>
            <a:off x="1328025" y="3294199"/>
            <a:ext cx="16428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39" name="Google Shape;339;p38"/>
          <p:cNvSpPr txBox="1">
            <a:spLocks noGrp="1"/>
          </p:cNvSpPr>
          <p:nvPr>
            <p:ph type="subTitle" idx="4"/>
          </p:nvPr>
        </p:nvSpPr>
        <p:spPr>
          <a:xfrm>
            <a:off x="1227426" y="3703897"/>
            <a:ext cx="18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38"/>
          <p:cNvSpPr txBox="1">
            <a:spLocks noGrp="1"/>
          </p:cNvSpPr>
          <p:nvPr>
            <p:ph type="subTitle" idx="5"/>
          </p:nvPr>
        </p:nvSpPr>
        <p:spPr>
          <a:xfrm>
            <a:off x="6108550" y="3294199"/>
            <a:ext cx="1643100" cy="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41" name="Google Shape;341;p38"/>
          <p:cNvSpPr txBox="1">
            <a:spLocks noGrp="1"/>
          </p:cNvSpPr>
          <p:nvPr>
            <p:ph type="subTitle" idx="6"/>
          </p:nvPr>
        </p:nvSpPr>
        <p:spPr>
          <a:xfrm>
            <a:off x="6008050" y="3703897"/>
            <a:ext cx="18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3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18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343" name="Google Shape;343;p3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" name="Google Shape;344;p3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5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>
            <a:spLocks noGrp="1"/>
          </p:cNvSpPr>
          <p:nvPr>
            <p:ph type="subTitle" idx="1"/>
          </p:nvPr>
        </p:nvSpPr>
        <p:spPr>
          <a:xfrm>
            <a:off x="4750175" y="1632746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subTitle" idx="2"/>
          </p:nvPr>
        </p:nvSpPr>
        <p:spPr>
          <a:xfrm>
            <a:off x="4750184" y="2035022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39"/>
          <p:cNvSpPr txBox="1">
            <a:spLocks noGrp="1"/>
          </p:cNvSpPr>
          <p:nvPr>
            <p:ph type="subTitle" idx="3"/>
          </p:nvPr>
        </p:nvSpPr>
        <p:spPr>
          <a:xfrm>
            <a:off x="2306450" y="1632746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49" name="Google Shape;349;p39"/>
          <p:cNvSpPr txBox="1">
            <a:spLocks noGrp="1"/>
          </p:cNvSpPr>
          <p:nvPr>
            <p:ph type="subTitle" idx="4"/>
          </p:nvPr>
        </p:nvSpPr>
        <p:spPr>
          <a:xfrm>
            <a:off x="2306462" y="2035022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39"/>
          <p:cNvSpPr txBox="1">
            <a:spLocks noGrp="1"/>
          </p:cNvSpPr>
          <p:nvPr>
            <p:ph type="subTitle" idx="5"/>
          </p:nvPr>
        </p:nvSpPr>
        <p:spPr>
          <a:xfrm>
            <a:off x="4750175" y="3062273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51" name="Google Shape;351;p39"/>
          <p:cNvSpPr txBox="1">
            <a:spLocks noGrp="1"/>
          </p:cNvSpPr>
          <p:nvPr>
            <p:ph type="subTitle" idx="6"/>
          </p:nvPr>
        </p:nvSpPr>
        <p:spPr>
          <a:xfrm>
            <a:off x="4750184" y="3471047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39"/>
          <p:cNvSpPr txBox="1">
            <a:spLocks noGrp="1"/>
          </p:cNvSpPr>
          <p:nvPr>
            <p:ph type="subTitle" idx="7"/>
          </p:nvPr>
        </p:nvSpPr>
        <p:spPr>
          <a:xfrm>
            <a:off x="2306450" y="3062273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53" name="Google Shape;353;p39"/>
          <p:cNvSpPr txBox="1">
            <a:spLocks noGrp="1"/>
          </p:cNvSpPr>
          <p:nvPr>
            <p:ph type="subTitle" idx="8"/>
          </p:nvPr>
        </p:nvSpPr>
        <p:spPr>
          <a:xfrm>
            <a:off x="2306462" y="3471047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3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27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355" name="Google Shape;355;p3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6" name="Google Shape;356;p3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26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8" name="Google Shape;358;p4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9" name="Google Shape;359;p4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Google Shape;360;p40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" name="Google Shape;361;p40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Google Shape;362;p40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Google Shape;363;p40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4" name="Google Shape;364;p40"/>
          <p:cNvSpPr txBox="1">
            <a:spLocks noGrp="1"/>
          </p:cNvSpPr>
          <p:nvPr>
            <p:ph type="subTitle" idx="1"/>
          </p:nvPr>
        </p:nvSpPr>
        <p:spPr>
          <a:xfrm>
            <a:off x="728750" y="1112872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65" name="Google Shape;365;p40"/>
          <p:cNvSpPr txBox="1">
            <a:spLocks noGrp="1"/>
          </p:cNvSpPr>
          <p:nvPr>
            <p:ph type="subTitle" idx="2"/>
          </p:nvPr>
        </p:nvSpPr>
        <p:spPr>
          <a:xfrm>
            <a:off x="728762" y="1515149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40"/>
          <p:cNvSpPr txBox="1">
            <a:spLocks noGrp="1"/>
          </p:cNvSpPr>
          <p:nvPr>
            <p:ph type="subTitle" idx="3"/>
          </p:nvPr>
        </p:nvSpPr>
        <p:spPr>
          <a:xfrm>
            <a:off x="728750" y="2036386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67" name="Google Shape;367;p40"/>
          <p:cNvSpPr txBox="1">
            <a:spLocks noGrp="1"/>
          </p:cNvSpPr>
          <p:nvPr>
            <p:ph type="subTitle" idx="4"/>
          </p:nvPr>
        </p:nvSpPr>
        <p:spPr>
          <a:xfrm>
            <a:off x="728762" y="2445160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40"/>
          <p:cNvSpPr txBox="1">
            <a:spLocks noGrp="1"/>
          </p:cNvSpPr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69" name="Google Shape;369;p40"/>
          <p:cNvSpPr txBox="1">
            <a:spLocks noGrp="1"/>
          </p:cNvSpPr>
          <p:nvPr>
            <p:ph type="subTitle" idx="5"/>
          </p:nvPr>
        </p:nvSpPr>
        <p:spPr>
          <a:xfrm>
            <a:off x="728750" y="2997225"/>
            <a:ext cx="20148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70" name="Google Shape;370;p40"/>
          <p:cNvSpPr txBox="1">
            <a:spLocks noGrp="1"/>
          </p:cNvSpPr>
          <p:nvPr>
            <p:ph type="subTitle" idx="6"/>
          </p:nvPr>
        </p:nvSpPr>
        <p:spPr>
          <a:xfrm>
            <a:off x="728762" y="3405999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38975" y="2551449"/>
            <a:ext cx="2486100" cy="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5038975" y="2961200"/>
            <a:ext cx="2486100" cy="9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1693175" y="2551449"/>
            <a:ext cx="2486100" cy="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693175" y="2961200"/>
            <a:ext cx="2486100" cy="9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5" name="Google Shape;35;p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5"/>
          <p:cNvCxnSpPr/>
          <p:nvPr/>
        </p:nvCxnSpPr>
        <p:spPr>
          <a:xfrm flipH="1">
            <a:off x="6935750" y="3931325"/>
            <a:ext cx="2549400" cy="13545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6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"/>
          <p:cNvSpPr txBox="1">
            <a:spLocks noGrp="1"/>
          </p:cNvSpPr>
          <p:nvPr>
            <p:ph type="title" hasCustomPrompt="1"/>
          </p:nvPr>
        </p:nvSpPr>
        <p:spPr>
          <a:xfrm>
            <a:off x="2592925" y="714600"/>
            <a:ext cx="39582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3" name="Google Shape;373;p41"/>
          <p:cNvSpPr txBox="1">
            <a:spLocks noGrp="1"/>
          </p:cNvSpPr>
          <p:nvPr>
            <p:ph type="subTitle" idx="1"/>
          </p:nvPr>
        </p:nvSpPr>
        <p:spPr>
          <a:xfrm>
            <a:off x="2364984" y="1346400"/>
            <a:ext cx="44142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1"/>
          <p:cNvSpPr txBox="1">
            <a:spLocks noGrp="1"/>
          </p:cNvSpPr>
          <p:nvPr>
            <p:ph type="title" idx="2" hasCustomPrompt="1"/>
          </p:nvPr>
        </p:nvSpPr>
        <p:spPr>
          <a:xfrm>
            <a:off x="2592925" y="2063025"/>
            <a:ext cx="39582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41"/>
          <p:cNvSpPr txBox="1">
            <a:spLocks noGrp="1"/>
          </p:cNvSpPr>
          <p:nvPr>
            <p:ph type="subTitle" idx="3"/>
          </p:nvPr>
        </p:nvSpPr>
        <p:spPr>
          <a:xfrm>
            <a:off x="2364984" y="2694825"/>
            <a:ext cx="44142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41"/>
          <p:cNvSpPr txBox="1">
            <a:spLocks noGrp="1"/>
          </p:cNvSpPr>
          <p:nvPr>
            <p:ph type="title" idx="4" hasCustomPrompt="1"/>
          </p:nvPr>
        </p:nvSpPr>
        <p:spPr>
          <a:xfrm>
            <a:off x="2592925" y="3411450"/>
            <a:ext cx="39582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7" name="Google Shape;377;p41"/>
          <p:cNvSpPr txBox="1">
            <a:spLocks noGrp="1"/>
          </p:cNvSpPr>
          <p:nvPr>
            <p:ph type="subTitle" idx="5"/>
          </p:nvPr>
        </p:nvSpPr>
        <p:spPr>
          <a:xfrm>
            <a:off x="2364950" y="4043250"/>
            <a:ext cx="44142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78" name="Google Shape;378;p4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9" name="Google Shape;379;p4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28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2"/>
          <p:cNvSpPr txBox="1">
            <a:spLocks noGrp="1"/>
          </p:cNvSpPr>
          <p:nvPr>
            <p:ph type="subTitle" idx="1"/>
          </p:nvPr>
        </p:nvSpPr>
        <p:spPr>
          <a:xfrm>
            <a:off x="5700609" y="2084269"/>
            <a:ext cx="27645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82" name="Google Shape;382;p42"/>
          <p:cNvSpPr txBox="1">
            <a:spLocks noGrp="1"/>
          </p:cNvSpPr>
          <p:nvPr>
            <p:ph type="subTitle" idx="2"/>
          </p:nvPr>
        </p:nvSpPr>
        <p:spPr>
          <a:xfrm>
            <a:off x="5700621" y="2486544"/>
            <a:ext cx="276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42"/>
          <p:cNvSpPr txBox="1">
            <a:spLocks noGrp="1"/>
          </p:cNvSpPr>
          <p:nvPr>
            <p:ph type="subTitle" idx="3"/>
          </p:nvPr>
        </p:nvSpPr>
        <p:spPr>
          <a:xfrm>
            <a:off x="1973988" y="902134"/>
            <a:ext cx="27645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84" name="Google Shape;384;p42"/>
          <p:cNvSpPr txBox="1">
            <a:spLocks noGrp="1"/>
          </p:cNvSpPr>
          <p:nvPr>
            <p:ph type="subTitle" idx="4"/>
          </p:nvPr>
        </p:nvSpPr>
        <p:spPr>
          <a:xfrm>
            <a:off x="1973988" y="1304410"/>
            <a:ext cx="276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42"/>
          <p:cNvSpPr txBox="1">
            <a:spLocks noGrp="1"/>
          </p:cNvSpPr>
          <p:nvPr>
            <p:ph type="subTitle" idx="5"/>
          </p:nvPr>
        </p:nvSpPr>
        <p:spPr>
          <a:xfrm>
            <a:off x="1973988" y="3290875"/>
            <a:ext cx="27645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86" name="Google Shape;386;p42"/>
          <p:cNvSpPr txBox="1">
            <a:spLocks noGrp="1"/>
          </p:cNvSpPr>
          <p:nvPr>
            <p:ph type="subTitle" idx="6"/>
          </p:nvPr>
        </p:nvSpPr>
        <p:spPr>
          <a:xfrm>
            <a:off x="1973988" y="3699649"/>
            <a:ext cx="276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87" name="Google Shape;387;p4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8" name="Google Shape;388;p4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9" name="Google Shape;389;p42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0" name="Google Shape;390;p42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1" name="Google Shape;391;p42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Google Shape;392;p42"/>
          <p:cNvSpPr txBox="1">
            <a:spLocks noGrp="1"/>
          </p:cNvSpPr>
          <p:nvPr>
            <p:ph type="title" hasCustomPrompt="1"/>
          </p:nvPr>
        </p:nvSpPr>
        <p:spPr>
          <a:xfrm>
            <a:off x="733000" y="1114450"/>
            <a:ext cx="11181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42"/>
          <p:cNvSpPr txBox="1">
            <a:spLocks noGrp="1"/>
          </p:cNvSpPr>
          <p:nvPr>
            <p:ph type="title" idx="7" hasCustomPrompt="1"/>
          </p:nvPr>
        </p:nvSpPr>
        <p:spPr>
          <a:xfrm>
            <a:off x="733000" y="3503175"/>
            <a:ext cx="11181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94" name="Google Shape;394;p42"/>
          <p:cNvSpPr txBox="1">
            <a:spLocks noGrp="1"/>
          </p:cNvSpPr>
          <p:nvPr>
            <p:ph type="title" idx="8" hasCustomPrompt="1"/>
          </p:nvPr>
        </p:nvSpPr>
        <p:spPr>
          <a:xfrm>
            <a:off x="4441002" y="2276488"/>
            <a:ext cx="11181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7_1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3"/>
          <p:cNvSpPr txBox="1">
            <a:spLocks noGrp="1"/>
          </p:cNvSpPr>
          <p:nvPr>
            <p:ph type="title"/>
          </p:nvPr>
        </p:nvSpPr>
        <p:spPr>
          <a:xfrm>
            <a:off x="803750" y="2040496"/>
            <a:ext cx="4087500" cy="6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43"/>
          <p:cNvSpPr txBox="1">
            <a:spLocks noGrp="1"/>
          </p:cNvSpPr>
          <p:nvPr>
            <p:ph type="subTitle" idx="1"/>
          </p:nvPr>
        </p:nvSpPr>
        <p:spPr>
          <a:xfrm>
            <a:off x="803750" y="2693525"/>
            <a:ext cx="31593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98" name="Google Shape;398;p4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9" name="Google Shape;399;p4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7_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"/>
          <p:cNvSpPr txBox="1">
            <a:spLocks noGrp="1"/>
          </p:cNvSpPr>
          <p:nvPr>
            <p:ph type="title"/>
          </p:nvPr>
        </p:nvSpPr>
        <p:spPr>
          <a:xfrm>
            <a:off x="4490150" y="2047725"/>
            <a:ext cx="33642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402" name="Google Shape;402;p44"/>
          <p:cNvSpPr txBox="1">
            <a:spLocks noGrp="1"/>
          </p:cNvSpPr>
          <p:nvPr>
            <p:ph type="subTitle" idx="1"/>
          </p:nvPr>
        </p:nvSpPr>
        <p:spPr>
          <a:xfrm>
            <a:off x="4855550" y="2694825"/>
            <a:ext cx="2998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cxnSp>
        <p:nvCxnSpPr>
          <p:cNvPr id="403" name="Google Shape;403;p4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4" name="Google Shape;404;p4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8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"/>
          <p:cNvSpPr txBox="1">
            <a:spLocks noGrp="1"/>
          </p:cNvSpPr>
          <p:nvPr>
            <p:ph type="subTitle" idx="1"/>
          </p:nvPr>
        </p:nvSpPr>
        <p:spPr>
          <a:xfrm>
            <a:off x="4166800" y="1453525"/>
            <a:ext cx="3957600" cy="28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7" name="Google Shape;407;p4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5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408" name="Google Shape;408;p4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4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45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9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2" name="Google Shape;412;p4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3" name="Google Shape;413;p4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4" name="Google Shape;414;p46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" name="Google Shape;415;p46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6" name="Google Shape;416;p46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7" name="Google Shape;417;p46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8" name="Google Shape;418;p46"/>
          <p:cNvSpPr txBox="1">
            <a:spLocks noGrp="1"/>
          </p:cNvSpPr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19" name="Google Shape;419;p46"/>
          <p:cNvSpPr txBox="1">
            <a:spLocks noGrp="1"/>
          </p:cNvSpPr>
          <p:nvPr>
            <p:ph type="subTitle" idx="1"/>
          </p:nvPr>
        </p:nvSpPr>
        <p:spPr>
          <a:xfrm>
            <a:off x="4525188" y="1537663"/>
            <a:ext cx="3957600" cy="28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0" name="Google Shape;420;p46"/>
          <p:cNvSpPr txBox="1">
            <a:spLocks noGrp="1"/>
          </p:cNvSpPr>
          <p:nvPr>
            <p:ph type="subTitle" idx="2"/>
          </p:nvPr>
        </p:nvSpPr>
        <p:spPr>
          <a:xfrm>
            <a:off x="661213" y="1537663"/>
            <a:ext cx="3957600" cy="28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9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7"/>
          <p:cNvSpPr txBox="1">
            <a:spLocks noGrp="1"/>
          </p:cNvSpPr>
          <p:nvPr>
            <p:ph type="subTitle" idx="1"/>
          </p:nvPr>
        </p:nvSpPr>
        <p:spPr>
          <a:xfrm>
            <a:off x="4816075" y="3616375"/>
            <a:ext cx="2942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423" name="Google Shape;423;p47"/>
          <p:cNvSpPr txBox="1">
            <a:spLocks noGrp="1"/>
          </p:cNvSpPr>
          <p:nvPr>
            <p:ph type="subTitle" idx="2"/>
          </p:nvPr>
        </p:nvSpPr>
        <p:spPr>
          <a:xfrm>
            <a:off x="4816200" y="3956375"/>
            <a:ext cx="2941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47"/>
          <p:cNvSpPr txBox="1">
            <a:spLocks noGrp="1"/>
          </p:cNvSpPr>
          <p:nvPr>
            <p:ph type="subTitle" idx="3"/>
          </p:nvPr>
        </p:nvSpPr>
        <p:spPr>
          <a:xfrm>
            <a:off x="1385829" y="3616375"/>
            <a:ext cx="2942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425" name="Google Shape;425;p47"/>
          <p:cNvSpPr txBox="1">
            <a:spLocks noGrp="1"/>
          </p:cNvSpPr>
          <p:nvPr>
            <p:ph type="subTitle" idx="4"/>
          </p:nvPr>
        </p:nvSpPr>
        <p:spPr>
          <a:xfrm>
            <a:off x="1386025" y="3956375"/>
            <a:ext cx="2941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4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272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427" name="Google Shape;427;p4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8" name="Google Shape;428;p4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CUSTOM_3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8"/>
          <p:cNvSpPr txBox="1">
            <a:spLocks noGrp="1"/>
          </p:cNvSpPr>
          <p:nvPr>
            <p:ph type="title"/>
          </p:nvPr>
        </p:nvSpPr>
        <p:spPr>
          <a:xfrm>
            <a:off x="1244250" y="445025"/>
            <a:ext cx="665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31" name="Google Shape;431;p48"/>
          <p:cNvSpPr txBox="1">
            <a:spLocks noGrp="1"/>
          </p:cNvSpPr>
          <p:nvPr>
            <p:ph type="subTitle" idx="1"/>
          </p:nvPr>
        </p:nvSpPr>
        <p:spPr>
          <a:xfrm>
            <a:off x="3509000" y="33987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432" name="Google Shape;432;p48"/>
          <p:cNvSpPr txBox="1">
            <a:spLocks noGrp="1"/>
          </p:cNvSpPr>
          <p:nvPr>
            <p:ph type="subTitle" idx="2"/>
          </p:nvPr>
        </p:nvSpPr>
        <p:spPr>
          <a:xfrm>
            <a:off x="3509025" y="3814950"/>
            <a:ext cx="2126100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48"/>
          <p:cNvSpPr txBox="1">
            <a:spLocks noGrp="1"/>
          </p:cNvSpPr>
          <p:nvPr>
            <p:ph type="subTitle" idx="3"/>
          </p:nvPr>
        </p:nvSpPr>
        <p:spPr>
          <a:xfrm>
            <a:off x="953025" y="33987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434" name="Google Shape;434;p48"/>
          <p:cNvSpPr txBox="1">
            <a:spLocks noGrp="1"/>
          </p:cNvSpPr>
          <p:nvPr>
            <p:ph type="subTitle" idx="4"/>
          </p:nvPr>
        </p:nvSpPr>
        <p:spPr>
          <a:xfrm>
            <a:off x="953125" y="3814951"/>
            <a:ext cx="2126100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48"/>
          <p:cNvSpPr txBox="1">
            <a:spLocks noGrp="1"/>
          </p:cNvSpPr>
          <p:nvPr>
            <p:ph type="subTitle" idx="5"/>
          </p:nvPr>
        </p:nvSpPr>
        <p:spPr>
          <a:xfrm>
            <a:off x="6064875" y="33987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436" name="Google Shape;436;p48"/>
          <p:cNvSpPr txBox="1">
            <a:spLocks noGrp="1"/>
          </p:cNvSpPr>
          <p:nvPr>
            <p:ph type="subTitle" idx="6"/>
          </p:nvPr>
        </p:nvSpPr>
        <p:spPr>
          <a:xfrm>
            <a:off x="6064875" y="3814950"/>
            <a:ext cx="2126100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37" name="Google Shape;437;p4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8" name="Google Shape;438;p4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9" name="Google Shape;439;p48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0" name="Google Shape;440;p48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9"/>
          <p:cNvSpPr txBox="1">
            <a:spLocks noGrp="1"/>
          </p:cNvSpPr>
          <p:nvPr>
            <p:ph type="title"/>
          </p:nvPr>
        </p:nvSpPr>
        <p:spPr>
          <a:xfrm>
            <a:off x="2832900" y="791200"/>
            <a:ext cx="34782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3" name="Google Shape;443;p49"/>
          <p:cNvSpPr txBox="1">
            <a:spLocks noGrp="1"/>
          </p:cNvSpPr>
          <p:nvPr>
            <p:ph type="subTitle" idx="1"/>
          </p:nvPr>
        </p:nvSpPr>
        <p:spPr>
          <a:xfrm>
            <a:off x="2983350" y="1749425"/>
            <a:ext cx="3177300" cy="9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49"/>
          <p:cNvSpPr txBox="1"/>
          <p:nvPr/>
        </p:nvSpPr>
        <p:spPr>
          <a:xfrm>
            <a:off x="2900450" y="3438275"/>
            <a:ext cx="33432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This presentation template was created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5" name="Google Shape;445;p4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6" name="Google Shape;446;p49"/>
          <p:cNvCxnSpPr/>
          <p:nvPr/>
        </p:nvCxnSpPr>
        <p:spPr>
          <a:xfrm>
            <a:off x="-257975" y="3935375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7" name="Google Shape;447;p4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8" name="Google Shape;448;p49"/>
          <p:cNvCxnSpPr/>
          <p:nvPr/>
        </p:nvCxnSpPr>
        <p:spPr>
          <a:xfrm>
            <a:off x="6467450" y="-72550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0" name="Google Shape;450;p5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1" name="Google Shape;451;p5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" name="Google Shape;453;p5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4" name="Google Shape;454;p5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5" name="Google Shape;455;p51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6" name="Google Shape;456;p51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8" name="Google Shape;458;p5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9" name="Google Shape;459;p5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0" name="Google Shape;460;p52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0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2" name="Google Shape;462;p5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3" name="Google Shape;463;p5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4" name="Google Shape;464;p53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53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6" name="Google Shape;466;p53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53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2247500" y="1433050"/>
            <a:ext cx="1838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2"/>
          </p:nvPr>
        </p:nvSpPr>
        <p:spPr>
          <a:xfrm>
            <a:off x="2247500" y="1790050"/>
            <a:ext cx="5160300" cy="2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rgbClr val="37495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29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6" name="Google Shape;46;p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47;p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122500" y="1073000"/>
            <a:ext cx="6899100" cy="28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50" name="Google Shape;50;p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8"/>
          <p:cNvCxnSpPr/>
          <p:nvPr/>
        </p:nvCxnSpPr>
        <p:spPr>
          <a:xfrm flipH="1">
            <a:off x="7093250" y="3935075"/>
            <a:ext cx="2332800" cy="1347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8"/>
          <p:cNvCxnSpPr/>
          <p:nvPr/>
        </p:nvCxnSpPr>
        <p:spPr>
          <a:xfrm flipH="1">
            <a:off x="-420450" y="-121600"/>
            <a:ext cx="2332800" cy="1347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895950" y="1682000"/>
            <a:ext cx="3847200" cy="23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57" name="Google Shape;57;p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9"/>
          <p:cNvCxnSpPr/>
          <p:nvPr/>
        </p:nvCxnSpPr>
        <p:spPr>
          <a:xfrm flipH="1">
            <a:off x="5925450" y="2797500"/>
            <a:ext cx="3378000" cy="24669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713225" y="441927"/>
            <a:ext cx="3557100" cy="9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latin typeface="Vidaloka"/>
                <a:ea typeface="Vidaloka"/>
                <a:cs typeface="Vidaloka"/>
                <a:sym typeface="Vidaloka"/>
              </a:defRPr>
            </a:lvl1pPr>
          </a:lstStyle>
          <a:p>
            <a:endParaRPr/>
          </a:p>
        </p:txBody>
      </p:sp>
      <p:cxnSp>
        <p:nvCxnSpPr>
          <p:cNvPr id="62" name="Google Shape;62;p1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1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0"/>
          <p:cNvCxnSpPr/>
          <p:nvPr/>
        </p:nvCxnSpPr>
        <p:spPr>
          <a:xfrm rot="10800000" flipH="1">
            <a:off x="6144975" y="3103725"/>
            <a:ext cx="3118200" cy="2201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4"/>
          <p:cNvSpPr txBox="1">
            <a:spLocks noGrp="1"/>
          </p:cNvSpPr>
          <p:nvPr>
            <p:ph type="ctrTitle"/>
          </p:nvPr>
        </p:nvSpPr>
        <p:spPr>
          <a:xfrm>
            <a:off x="1039975" y="867300"/>
            <a:ext cx="7064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Psalms of Praise</a:t>
            </a:r>
            <a:endParaRPr/>
          </a:p>
        </p:txBody>
      </p:sp>
      <p:sp>
        <p:nvSpPr>
          <p:cNvPr id="473" name="Google Shape;473;p54"/>
          <p:cNvSpPr txBox="1">
            <a:spLocks noGrp="1"/>
          </p:cNvSpPr>
          <p:nvPr>
            <p:ph type="subTitle" idx="1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chemeClr val="dk1"/>
                </a:solidFill>
              </a:rPr>
              <a:t>Psalm 103  </a:t>
            </a:r>
            <a:r>
              <a:rPr lang="en" sz="2700">
                <a:solidFill>
                  <a:schemeClr val="dk1"/>
                </a:solidFill>
              </a:rPr>
              <a:t> &amp;   </a:t>
            </a:r>
            <a:r>
              <a:rPr lang="en" sz="3100">
                <a:solidFill>
                  <a:schemeClr val="dk1"/>
                </a:solidFill>
              </a:rPr>
              <a:t>Acts 16:16-40 </a:t>
            </a:r>
            <a:endParaRPr sz="3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3"/>
          <p:cNvSpPr txBox="1"/>
          <p:nvPr/>
        </p:nvSpPr>
        <p:spPr>
          <a:xfrm>
            <a:off x="187825" y="2004600"/>
            <a:ext cx="8614800" cy="18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19 The Lord has established his throne in heaven,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and his kingdom rules over all.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4"/>
          <p:cNvSpPr txBox="1"/>
          <p:nvPr/>
        </p:nvSpPr>
        <p:spPr>
          <a:xfrm>
            <a:off x="187825" y="1014000"/>
            <a:ext cx="8614800" cy="18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 Praise the Lord, you his angels,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you mighty ones who do his bidding,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who obey his word.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21 Praise the Lord, all his heavenly hosts,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you his servants who do his will.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22 Praise the Lord, all his works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everywhere in his dominion.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Praise the Lord, my soul.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5"/>
          <p:cNvSpPr txBox="1">
            <a:spLocks noGrp="1"/>
          </p:cNvSpPr>
          <p:nvPr>
            <p:ph type="subTitle" idx="1"/>
          </p:nvPr>
        </p:nvSpPr>
        <p:spPr>
          <a:xfrm>
            <a:off x="207375" y="839275"/>
            <a:ext cx="4957800" cy="30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David compels his soul to “forget not”  the benefits of God by:</a:t>
            </a:r>
            <a:endParaRPr/>
          </a:p>
          <a:p>
            <a:pPr marL="457200" lvl="0" indent="-3175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Desiring closeness to God in spirit</a:t>
            </a:r>
            <a:endParaRPr/>
          </a:p>
          <a:p>
            <a:pPr marL="457200" lvl="0" indent="-3175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Remembering the character of God </a:t>
            </a:r>
            <a:endParaRPr/>
          </a:p>
          <a:p>
            <a:pPr marL="457200" lvl="0" indent="-3175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Remembering God’s mission of restoration</a:t>
            </a:r>
            <a:endParaRPr/>
          </a:p>
          <a:p>
            <a:pPr marL="457200" lvl="0" indent="-3175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Remembering God’s compassion and love for his children</a:t>
            </a:r>
            <a:endParaRPr/>
          </a:p>
          <a:p>
            <a:pPr marL="457200" lvl="0" indent="-317500" algn="l" rtl="0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Remembering God’s authority over all</a:t>
            </a:r>
            <a:endParaRPr b="1"/>
          </a:p>
        </p:txBody>
      </p:sp>
      <p:sp>
        <p:nvSpPr>
          <p:cNvPr id="535" name="Google Shape;535;p65"/>
          <p:cNvSpPr txBox="1">
            <a:spLocks noGrp="1"/>
          </p:cNvSpPr>
          <p:nvPr>
            <p:ph type="title"/>
          </p:nvPr>
        </p:nvSpPr>
        <p:spPr>
          <a:xfrm>
            <a:off x="179825" y="292625"/>
            <a:ext cx="5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Psalm of Praise</a:t>
            </a:r>
            <a:endParaRPr/>
          </a:p>
        </p:txBody>
      </p:sp>
      <p:pic>
        <p:nvPicPr>
          <p:cNvPr id="536" name="Google Shape;536;p65"/>
          <p:cNvPicPr preferRelativeResize="0"/>
          <p:nvPr/>
        </p:nvPicPr>
        <p:blipFill rotWithShape="1">
          <a:blip r:embed="rId3">
            <a:alphaModFix/>
          </a:blip>
          <a:srcRect t="12812" b="2506"/>
          <a:stretch/>
        </p:blipFill>
        <p:spPr>
          <a:xfrm>
            <a:off x="5577450" y="560525"/>
            <a:ext cx="3363475" cy="34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5"/>
          <p:cNvSpPr txBox="1"/>
          <p:nvPr/>
        </p:nvSpPr>
        <p:spPr>
          <a:xfrm>
            <a:off x="5425050" y="4061900"/>
            <a:ext cx="18774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Hendrick Bloemaert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‘Penitent King David’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Oil on canvas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1663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6"/>
          <p:cNvSpPr txBox="1"/>
          <p:nvPr/>
        </p:nvSpPr>
        <p:spPr>
          <a:xfrm>
            <a:off x="3968575" y="1400600"/>
            <a:ext cx="4314300" cy="14283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Praise the </a:t>
            </a:r>
            <a:r>
              <a:rPr lang="en" cap="small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Lord</a:t>
            </a: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my soul;</a:t>
            </a:r>
            <a:b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all my inmost being, praise his holy name.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Praise the </a:t>
            </a:r>
            <a:r>
              <a:rPr lang="en" cap="small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Lord</a:t>
            </a: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my soul,</a:t>
            </a:r>
            <a:b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and forget not all his benefits—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3" name="Google Shape;543;p66"/>
          <p:cNvSpPr txBox="1">
            <a:spLocks noGrp="1"/>
          </p:cNvSpPr>
          <p:nvPr>
            <p:ph type="title"/>
          </p:nvPr>
        </p:nvSpPr>
        <p:spPr>
          <a:xfrm>
            <a:off x="116725" y="361075"/>
            <a:ext cx="761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Praise desires closeness to God in spirit.</a:t>
            </a:r>
            <a:endParaRPr/>
          </a:p>
        </p:txBody>
      </p:sp>
      <p:sp>
        <p:nvSpPr>
          <p:cNvPr id="544" name="Google Shape;544;p66"/>
          <p:cNvSpPr txBox="1"/>
          <p:nvPr/>
        </p:nvSpPr>
        <p:spPr>
          <a:xfrm>
            <a:off x="3520275" y="3371925"/>
            <a:ext cx="5448300" cy="10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David finds comfort and solace in the One who knows and loves him most, compelling himself to remember the attributes of this God of love. </a:t>
            </a:r>
            <a:endParaRPr sz="160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5" name="Google Shape;54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075" y="1162375"/>
            <a:ext cx="3137400" cy="27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6"/>
          <p:cNvSpPr txBox="1"/>
          <p:nvPr/>
        </p:nvSpPr>
        <p:spPr>
          <a:xfrm>
            <a:off x="222875" y="3828825"/>
            <a:ext cx="2008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Anatoly Schelest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‘King David’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Acrylic On Stretched Canvas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2008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7"/>
          <p:cNvSpPr txBox="1"/>
          <p:nvPr/>
        </p:nvSpPr>
        <p:spPr>
          <a:xfrm>
            <a:off x="297425" y="1142099"/>
            <a:ext cx="4638600" cy="25815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Praise the </a:t>
            </a:r>
            <a:r>
              <a:rPr lang="en" sz="1300" cap="small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Lord</a:t>
            </a: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my soul,</a:t>
            </a:r>
            <a:b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and forget not all his benefits—</a:t>
            </a:r>
            <a:endParaRPr sz="13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who </a:t>
            </a:r>
            <a:r>
              <a:rPr lang="en" sz="13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forgives</a:t>
            </a: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all your sins</a:t>
            </a:r>
            <a:b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and </a:t>
            </a:r>
            <a:r>
              <a:rPr lang="en" sz="13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heals</a:t>
            </a: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all your diseases,</a:t>
            </a:r>
            <a:endParaRPr sz="13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 who </a:t>
            </a:r>
            <a:r>
              <a:rPr lang="en" sz="13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redeems</a:t>
            </a: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your life from the pit</a:t>
            </a:r>
            <a:b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and </a:t>
            </a:r>
            <a:r>
              <a:rPr lang="en" sz="13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crowns</a:t>
            </a: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you with love and compassion,</a:t>
            </a:r>
            <a:endParaRPr sz="13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who </a:t>
            </a:r>
            <a:r>
              <a:rPr lang="en" sz="13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satisfies</a:t>
            </a: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your desires with good things</a:t>
            </a:r>
            <a:b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so that </a:t>
            </a:r>
            <a:r>
              <a:rPr lang="en" sz="13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your youth is renewed like the eagle’s.</a:t>
            </a:r>
            <a:endParaRPr sz="1300" u="sng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2" name="Google Shape;552;p67"/>
          <p:cNvSpPr txBox="1">
            <a:spLocks noGrp="1"/>
          </p:cNvSpPr>
          <p:nvPr>
            <p:ph type="title"/>
          </p:nvPr>
        </p:nvSpPr>
        <p:spPr>
          <a:xfrm>
            <a:off x="126500" y="319950"/>
            <a:ext cx="761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Praise rejoices in the character of God.</a:t>
            </a:r>
            <a:endParaRPr/>
          </a:p>
        </p:txBody>
      </p:sp>
      <p:pic>
        <p:nvPicPr>
          <p:cNvPr id="553" name="Google Shape;553;p67"/>
          <p:cNvPicPr preferRelativeResize="0"/>
          <p:nvPr/>
        </p:nvPicPr>
        <p:blipFill rotWithShape="1">
          <a:blip r:embed="rId3">
            <a:alphaModFix/>
          </a:blip>
          <a:srcRect l="3543" t="3003" r="3459" b="2254"/>
          <a:stretch/>
        </p:blipFill>
        <p:spPr>
          <a:xfrm>
            <a:off x="5270000" y="1007175"/>
            <a:ext cx="2474700" cy="3781758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67"/>
          <p:cNvSpPr txBox="1"/>
          <p:nvPr/>
        </p:nvSpPr>
        <p:spPr>
          <a:xfrm>
            <a:off x="-25900" y="4030775"/>
            <a:ext cx="54483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David entrusts himself to his good God </a:t>
            </a:r>
            <a:br>
              <a:rPr lang="en" sz="150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50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who renews his spirit. </a:t>
            </a:r>
            <a:endParaRPr sz="150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5" name="Google Shape;555;p67"/>
          <p:cNvSpPr txBox="1"/>
          <p:nvPr/>
        </p:nvSpPr>
        <p:spPr>
          <a:xfrm>
            <a:off x="7682550" y="3650775"/>
            <a:ext cx="2008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Unknown Artist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‘David Playing </a:t>
            </a:r>
            <a:br>
              <a:rPr lang="en" sz="9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His Harp’’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Westminster Abbey</a:t>
            </a:r>
            <a:br>
              <a:rPr lang="en" sz="9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Psalter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C. 1200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8"/>
          <p:cNvSpPr txBox="1"/>
          <p:nvPr/>
        </p:nvSpPr>
        <p:spPr>
          <a:xfrm>
            <a:off x="5326625" y="1683575"/>
            <a:ext cx="3542400" cy="712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 The Lord works righteousness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and justice for all the oppressed.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1" name="Google Shape;561;p68"/>
          <p:cNvSpPr txBox="1">
            <a:spLocks noGrp="1"/>
          </p:cNvSpPr>
          <p:nvPr>
            <p:ph type="title"/>
          </p:nvPr>
        </p:nvSpPr>
        <p:spPr>
          <a:xfrm>
            <a:off x="126500" y="319950"/>
            <a:ext cx="761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Praise remembers God’s mission of restoration.</a:t>
            </a:r>
            <a:endParaRPr sz="2800"/>
          </a:p>
        </p:txBody>
      </p:sp>
      <p:sp>
        <p:nvSpPr>
          <p:cNvPr id="562" name="Google Shape;562;p68"/>
          <p:cNvSpPr txBox="1"/>
          <p:nvPr/>
        </p:nvSpPr>
        <p:spPr>
          <a:xfrm>
            <a:off x="5395075" y="2931725"/>
            <a:ext cx="3542400" cy="1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Praise speaks the story of restoration over ourselves - reminding us of God’s grand narrative - providing a perspective of hope.</a:t>
            </a:r>
            <a:endParaRPr sz="150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3" name="Google Shape;563;p68"/>
          <p:cNvSpPr txBox="1"/>
          <p:nvPr/>
        </p:nvSpPr>
        <p:spPr>
          <a:xfrm>
            <a:off x="338100" y="3958625"/>
            <a:ext cx="2008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William Blake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From ‘Jerusalem’ 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Plate 53’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Relief etching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1821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4" name="Google Shape;56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300" y="1007776"/>
            <a:ext cx="4713855" cy="295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9"/>
          <p:cNvSpPr txBox="1">
            <a:spLocks noGrp="1"/>
          </p:cNvSpPr>
          <p:nvPr>
            <p:ph type="title"/>
          </p:nvPr>
        </p:nvSpPr>
        <p:spPr>
          <a:xfrm>
            <a:off x="126500" y="319950"/>
            <a:ext cx="761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/>
              <a:t>Praise connects us to God’s love and compassion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</p:txBody>
      </p:sp>
      <p:sp>
        <p:nvSpPr>
          <p:cNvPr id="570" name="Google Shape;570;p69"/>
          <p:cNvSpPr txBox="1"/>
          <p:nvPr/>
        </p:nvSpPr>
        <p:spPr>
          <a:xfrm>
            <a:off x="484600" y="3854275"/>
            <a:ext cx="39114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God understands us. Our weaknesses are spaces in which God longs for us to lean into his strength.</a:t>
            </a:r>
            <a:endParaRPr sz="150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1" name="Google Shape;571;p69"/>
          <p:cNvSpPr txBox="1"/>
          <p:nvPr/>
        </p:nvSpPr>
        <p:spPr>
          <a:xfrm>
            <a:off x="4300525" y="4007500"/>
            <a:ext cx="1515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Dan Hillier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‘Ground’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pigment giclee print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2020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2" name="Google Shape;57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925" y="939650"/>
            <a:ext cx="2885380" cy="378162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69"/>
          <p:cNvSpPr txBox="1"/>
          <p:nvPr/>
        </p:nvSpPr>
        <p:spPr>
          <a:xfrm>
            <a:off x="484600" y="1093025"/>
            <a:ext cx="4744800" cy="2678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 The </a:t>
            </a:r>
            <a:r>
              <a:rPr lang="en" sz="1200" cap="small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Lord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is compassionate and gracious,</a:t>
            </a:r>
            <a:b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slow to anger, abounding in love.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…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13 As a father has compassion on his children,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so the Lord has compassion on those who fear him;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14 for he knows how we are formed,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he remembers that we are dust.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…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17 But from everlasting to everlasting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the Lord’s love is with those who fear him,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0"/>
          <p:cNvSpPr txBox="1">
            <a:spLocks noGrp="1"/>
          </p:cNvSpPr>
          <p:nvPr>
            <p:ph type="title"/>
          </p:nvPr>
        </p:nvSpPr>
        <p:spPr>
          <a:xfrm>
            <a:off x="126500" y="319950"/>
            <a:ext cx="761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Praise reminds us of God’s authority.</a:t>
            </a:r>
            <a:endParaRPr sz="2800"/>
          </a:p>
        </p:txBody>
      </p:sp>
      <p:sp>
        <p:nvSpPr>
          <p:cNvPr id="579" name="Google Shape;579;p70"/>
          <p:cNvSpPr txBox="1"/>
          <p:nvPr/>
        </p:nvSpPr>
        <p:spPr>
          <a:xfrm>
            <a:off x="3967950" y="2463275"/>
            <a:ext cx="42897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Submitting to God’s authority can also bring comfort as we take wise steps to solve problems. The outcome is not completely up to us - God is at work in the hearts of others and in situations beyond what we can imagine. We can act with wisdom, but entrust outcomes to Him. </a:t>
            </a:r>
            <a:endParaRPr sz="150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0" name="Google Shape;580;p70"/>
          <p:cNvSpPr txBox="1"/>
          <p:nvPr/>
        </p:nvSpPr>
        <p:spPr>
          <a:xfrm>
            <a:off x="1873450" y="4128550"/>
            <a:ext cx="1515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Scott Erickson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‘Sabbath Rest’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1" name="Google Shape;581;p70"/>
          <p:cNvSpPr txBox="1"/>
          <p:nvPr/>
        </p:nvSpPr>
        <p:spPr>
          <a:xfrm>
            <a:off x="3781650" y="1304050"/>
            <a:ext cx="4662300" cy="786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19 The Lord has established his throne in heaven,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and his kingdom rules over all.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2" name="Google Shape;58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75" y="1129975"/>
            <a:ext cx="3102474" cy="299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1"/>
          <p:cNvSpPr txBox="1">
            <a:spLocks noGrp="1"/>
          </p:cNvSpPr>
          <p:nvPr>
            <p:ph type="title"/>
          </p:nvPr>
        </p:nvSpPr>
        <p:spPr>
          <a:xfrm>
            <a:off x="179825" y="368825"/>
            <a:ext cx="5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Posture of Praise</a:t>
            </a:r>
            <a:endParaRPr/>
          </a:p>
        </p:txBody>
      </p:sp>
      <p:sp>
        <p:nvSpPr>
          <p:cNvPr id="588" name="Google Shape;588;p71"/>
          <p:cNvSpPr txBox="1"/>
          <p:nvPr/>
        </p:nvSpPr>
        <p:spPr>
          <a:xfrm>
            <a:off x="179825" y="1199050"/>
            <a:ext cx="4390500" cy="15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5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5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latin typeface="Montserrat"/>
                <a:ea typeface="Montserrat"/>
                <a:cs typeface="Montserrat"/>
                <a:sym typeface="Montserrat"/>
              </a:rPr>
              <a:t>In praise, we do not draw our gaze away from our circumstances, but rather attune our gaze to see God in the midst of our struggles. </a:t>
            </a:r>
            <a:endParaRPr sz="165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5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latin typeface="Montserrat"/>
                <a:ea typeface="Montserrat"/>
                <a:cs typeface="Montserrat"/>
                <a:sym typeface="Montserrat"/>
              </a:rPr>
              <a:t>God’s purpose in our praise isn’t to free us from our circumstances, but to transform us through them. </a:t>
            </a:r>
            <a:endParaRPr sz="16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9" name="Google Shape;589;p71"/>
          <p:cNvSpPr txBox="1"/>
          <p:nvPr/>
        </p:nvSpPr>
        <p:spPr>
          <a:xfrm>
            <a:off x="4815450" y="3452300"/>
            <a:ext cx="28314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Nicolas de Plattemontagne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Studies for 'The Conversion of the Jailer before Saint Paul and Silas'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1666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0" name="Google Shape;59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225" y="661650"/>
            <a:ext cx="4183350" cy="282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55"/>
          <p:cNvPicPr preferRelativeResize="0"/>
          <p:nvPr/>
        </p:nvPicPr>
        <p:blipFill rotWithShape="1">
          <a:blip r:embed="rId3">
            <a:alphaModFix/>
          </a:blip>
          <a:srcRect l="7646"/>
          <a:stretch/>
        </p:blipFill>
        <p:spPr>
          <a:xfrm>
            <a:off x="2337075" y="671875"/>
            <a:ext cx="6005449" cy="390162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55"/>
          <p:cNvSpPr txBox="1"/>
          <p:nvPr/>
        </p:nvSpPr>
        <p:spPr>
          <a:xfrm>
            <a:off x="533750" y="806275"/>
            <a:ext cx="2649900" cy="311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“We very rarely put ourselves into discomfort: we’re pleasure-seeking, pain-avoiding, meaning-making machines. </a:t>
            </a: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 deliberately lean into the sharp places, that is the best training. </a:t>
            </a: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Not just for Alone, but for a life of resilience and the ability to connect with the wilderness, inside and out.”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80" name="Google Shape;480;p55"/>
          <p:cNvSpPr txBox="1"/>
          <p:nvPr/>
        </p:nvSpPr>
        <p:spPr>
          <a:xfrm>
            <a:off x="963550" y="3950400"/>
            <a:ext cx="1441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Gina Chick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SBS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“Alone Australia”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6"/>
          <p:cNvSpPr txBox="1"/>
          <p:nvPr/>
        </p:nvSpPr>
        <p:spPr>
          <a:xfrm>
            <a:off x="264025" y="1345750"/>
            <a:ext cx="8614800" cy="3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 I learn to adopt a posture of curiosity about how God may be at work in me and in my circumstances? 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 I lean into His sufficiency and authority over my situation? 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Practicing praise can help us learn this! </a:t>
            </a:r>
            <a:endParaRPr sz="2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/>
          <p:nvPr/>
        </p:nvSpPr>
        <p:spPr>
          <a:xfrm>
            <a:off x="4431825" y="1026750"/>
            <a:ext cx="3909300" cy="26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Montserrat"/>
                <a:ea typeface="Montserrat"/>
                <a:cs typeface="Montserrat"/>
                <a:sym typeface="Montserrat"/>
              </a:rPr>
              <a:t>Circumstances</a:t>
            </a:r>
            <a:endParaRPr sz="13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Paul and Silas imprisoned for freeing a woman from demon possession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Beaten brutally, in pain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Subject to unjust human authority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Montserrat"/>
                <a:ea typeface="Montserrat"/>
                <a:cs typeface="Montserrat"/>
                <a:sym typeface="Montserrat"/>
              </a:rPr>
              <a:t>Response</a:t>
            </a:r>
            <a:endParaRPr sz="13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Praise to God! </a:t>
            </a:r>
            <a:b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“Praying and singing hymns”  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Perhaps Psalm 103 ? 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91" name="Google Shape;491;p57"/>
          <p:cNvPicPr preferRelativeResize="0"/>
          <p:nvPr/>
        </p:nvPicPr>
        <p:blipFill rotWithShape="1">
          <a:blip r:embed="rId3">
            <a:alphaModFix/>
          </a:blip>
          <a:srcRect t="17136"/>
          <a:stretch/>
        </p:blipFill>
        <p:spPr>
          <a:xfrm>
            <a:off x="271875" y="411125"/>
            <a:ext cx="3969975" cy="433662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7"/>
          <p:cNvSpPr txBox="1"/>
          <p:nvPr/>
        </p:nvSpPr>
        <p:spPr>
          <a:xfrm>
            <a:off x="4306975" y="4061650"/>
            <a:ext cx="37797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Louis Testelin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La Flagellation de Saint-Paul </a:t>
            </a:r>
            <a:br>
              <a:rPr lang="en" sz="11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et de Saint-Silas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1655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3" name="Google Shape;493;p57"/>
          <p:cNvSpPr txBox="1">
            <a:spLocks noGrp="1"/>
          </p:cNvSpPr>
          <p:nvPr>
            <p:ph type="title"/>
          </p:nvPr>
        </p:nvSpPr>
        <p:spPr>
          <a:xfrm>
            <a:off x="4431825" y="411125"/>
            <a:ext cx="358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Paul &amp; Silas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8"/>
          <p:cNvSpPr txBox="1"/>
          <p:nvPr/>
        </p:nvSpPr>
        <p:spPr>
          <a:xfrm>
            <a:off x="187825" y="1421950"/>
            <a:ext cx="86148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Praise is an expression of adoration and love for God </a:t>
            </a:r>
            <a:b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His character, purposes and goodness.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God graciously uses praise to transform our hearts and our attitudes as we turn our gaze to him in our circumstances.</a:t>
            </a:r>
            <a:endParaRPr sz="21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9"/>
          <p:cNvSpPr txBox="1"/>
          <p:nvPr/>
        </p:nvSpPr>
        <p:spPr>
          <a:xfrm>
            <a:off x="197600" y="938375"/>
            <a:ext cx="8614800" cy="4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Praise the </a:t>
            </a:r>
            <a:r>
              <a:rPr lang="en" sz="2100" cap="small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Lord</a:t>
            </a: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my soul;</a:t>
            </a:r>
            <a:b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all my inmost being, praise his holy name.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Praise the </a:t>
            </a:r>
            <a:r>
              <a:rPr lang="en" sz="2100" cap="small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Lord</a:t>
            </a: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my soul,</a:t>
            </a:r>
            <a:b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and forget not all his benefits—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who forgives all your sins</a:t>
            </a:r>
            <a:b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and heals all your diseases,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 who redeems your life from the pit</a:t>
            </a:r>
            <a:b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and crowns you with love and compassion,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who satisfies your desires with good things</a:t>
            </a:r>
            <a:b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so that your youth is renewed like the eagle’s.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4" name="Google Shape;504;p59"/>
          <p:cNvSpPr txBox="1">
            <a:spLocks noGrp="1"/>
          </p:cNvSpPr>
          <p:nvPr>
            <p:ph type="title"/>
          </p:nvPr>
        </p:nvSpPr>
        <p:spPr>
          <a:xfrm>
            <a:off x="126500" y="319950"/>
            <a:ext cx="358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Psalm 103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0"/>
          <p:cNvSpPr txBox="1"/>
          <p:nvPr/>
        </p:nvSpPr>
        <p:spPr>
          <a:xfrm>
            <a:off x="187825" y="1574350"/>
            <a:ext cx="8614800" cy="3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"/>
                <a:ea typeface="Montserrat"/>
                <a:cs typeface="Montserrat"/>
                <a:sym typeface="Montserrat"/>
              </a:rPr>
              <a:t>6 The Lord works righteousness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"/>
                <a:ea typeface="Montserrat"/>
                <a:cs typeface="Montserrat"/>
                <a:sym typeface="Montserrat"/>
              </a:rPr>
              <a:t>    and justice for all the oppressed.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1"/>
          <p:cNvSpPr txBox="1"/>
          <p:nvPr/>
        </p:nvSpPr>
        <p:spPr>
          <a:xfrm>
            <a:off x="187825" y="-102050"/>
            <a:ext cx="8614800" cy="3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 He made known his ways to Moses,</a:t>
            </a:r>
            <a:b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his deeds to the people of Israel: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 The </a:t>
            </a:r>
            <a:r>
              <a:rPr lang="en" sz="2100" cap="small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Lord</a:t>
            </a: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is compassionate and gracious,</a:t>
            </a:r>
            <a:b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slow to anger, abounding in love.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 He will not always accuse,</a:t>
            </a:r>
            <a:b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nor will he harbor his anger forever;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 he does not treat us as our sins deserve</a:t>
            </a:r>
            <a:b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or repay us according to our iniquities.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11 For as high as the heavens are above the earth,</a:t>
            </a:r>
            <a:b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so great is his love for those who fear him;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 as far as the east is from the west,</a:t>
            </a:r>
            <a:b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so far has he removed our transgressions from us.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2"/>
          <p:cNvSpPr txBox="1"/>
          <p:nvPr/>
        </p:nvSpPr>
        <p:spPr>
          <a:xfrm>
            <a:off x="187825" y="355150"/>
            <a:ext cx="8614800" cy="3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13 As a father has compassion on his children,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so the Lord has compassion on those who fear him;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14 for he knows how we are formed,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he remembers that we are dust.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15 The life of mortals is like grass,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they flourish like a flower of the field;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16 the wind blows over it and it is gone,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and its place remembers it no more.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17 But from everlasting to everlasting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the Lord’s love is with those who fear him,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and his righteousness with their children’s children—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18 with those who keep his covenant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and remember to obey his precepts.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inimalist Business Slides XL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1207</Words>
  <Application>Microsoft Office PowerPoint</Application>
  <PresentationFormat>On-screen Show (16:9)</PresentationFormat>
  <Paragraphs>144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Russo One</vt:lpstr>
      <vt:lpstr>Mako</vt:lpstr>
      <vt:lpstr>Crimson Text</vt:lpstr>
      <vt:lpstr>Arial</vt:lpstr>
      <vt:lpstr>Open Sans</vt:lpstr>
      <vt:lpstr>Merriweather Light</vt:lpstr>
      <vt:lpstr>Vidaloka</vt:lpstr>
      <vt:lpstr>Montserrat</vt:lpstr>
      <vt:lpstr>Montserrat Medium</vt:lpstr>
      <vt:lpstr>Lato</vt:lpstr>
      <vt:lpstr>Open Sans SemiBold</vt:lpstr>
      <vt:lpstr>Josefin Sans</vt:lpstr>
      <vt:lpstr>Minimalist Business Slides XL by Slidesgo</vt:lpstr>
      <vt:lpstr>Psalms of Praise</vt:lpstr>
      <vt:lpstr>PowerPoint Presentation</vt:lpstr>
      <vt:lpstr>PowerPoint Presentation</vt:lpstr>
      <vt:lpstr>Paul &amp; Silas</vt:lpstr>
      <vt:lpstr>PowerPoint Presentation</vt:lpstr>
      <vt:lpstr>Psalm 103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Psalm of Praise</vt:lpstr>
      <vt:lpstr>Praise desires closeness to God in spirit.</vt:lpstr>
      <vt:lpstr>Praise rejoices in the character of God.</vt:lpstr>
      <vt:lpstr>Praise remembers God’s mission of restoration.</vt:lpstr>
      <vt:lpstr>Praise connects us to God’s love and compassion </vt:lpstr>
      <vt:lpstr>Praise reminds us of God’s authority.</vt:lpstr>
      <vt:lpstr>A Posture of Praise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Psalms of Praise</dc:title>
  <cp:lastModifiedBy>Streamer</cp:lastModifiedBy>
  <cp:revision>2</cp:revision>
  <dcterms:modified xsi:type="dcterms:W3CDTF">2023-08-19T23:41:08Z</dcterms:modified>
</cp:coreProperties>
</file>